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06/19/2023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19.06.2023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19.06.2023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19.06.2023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blipFill>
                <a:blip r:embed="rId3"/>
                <a:stretch>
                  <a:fillRect l="-2198" t="-3077"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robust),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</a:t>
                </a:r>
                <a:r>
                  <a:rPr lang="en-GB"/>
                  <a:t>on used loss</a:t>
                </a:r>
                <a:r>
                  <a:rPr lang="en-GB" dirty="0"/>
                  <a:t>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</a:t>
                </a:r>
                <a:endParaRPr lang="en-DE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  <a:p>
                <a:pPr marL="0" indent="0">
                  <a:buNone/>
                </a:pPr>
                <a:r>
                  <a:rPr lang="en-DE" sz="2800" dirty="0"/>
                  <a:t>instead of squared error loss</a:t>
                </a:r>
                <a:r>
                  <a:rPr lang="en-GB" sz="2800" dirty="0"/>
                  <a:t> (choice of loss function defines point estimate)</a:t>
                </a: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p</a:t>
                </a:r>
                <a:r>
                  <a:rPr lang="en-DE" sz="28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b="1" dirty="0"/>
                  <a:t>PDF assumption for model and e</a:t>
                </a:r>
                <a:r>
                  <a:rPr lang="en-DE" sz="2800" b="1" dirty="0"/>
                  <a:t>stimation o</a:t>
                </a:r>
                <a:r>
                  <a:rPr lang="en-GB" sz="2800" b="1" dirty="0"/>
                  <a:t>f its parameters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GB" sz="2800" dirty="0"/>
                  <a:t>a</a:t>
                </a:r>
                <a:r>
                  <a:rPr lang="en-DE" sz="2800" dirty="0"/>
                  <a:t>ssume, </a:t>
                </a:r>
                <a:r>
                  <a:rPr lang="en-GB" sz="2800" dirty="0"/>
                  <a:t>e</a:t>
                </a:r>
                <a:r>
                  <a:rPr lang="en-DE" sz="2800" dirty="0"/>
                  <a:t>.g., Gaussian or negative binomial </a:t>
                </a:r>
                <a:r>
                  <a:rPr lang="en-DE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estimate mean and variance (with different ML models or corresponding likelihood)</a:t>
                </a:r>
                <a:endParaRPr lang="en-DE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1275" b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 unsupervised learning (e.g., principal component analysis)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10204</TotalTime>
  <Words>1977</Words>
  <Application>Microsoft Office PowerPoint</Application>
  <PresentationFormat>Widescreen</PresentationFormat>
  <Paragraphs>292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Wick, Felix</cp:lastModifiedBy>
  <cp:revision>252</cp:revision>
  <dcterms:created xsi:type="dcterms:W3CDTF">2022-07-19T12:56:51Z</dcterms:created>
  <dcterms:modified xsi:type="dcterms:W3CDTF">2023-06-19T06:54:03Z</dcterms:modified>
</cp:coreProperties>
</file>